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451" r:id="rId4"/>
    <p:sldId id="452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257"/>
            <p14:sldId id="451"/>
            <p14:sldId id="452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7318" autoAdjust="0"/>
  </p:normalViewPr>
  <p:slideViewPr>
    <p:cSldViewPr>
      <p:cViewPr varScale="1">
        <p:scale>
          <a:sx n="89" d="100"/>
          <a:sy n="89" d="100"/>
        </p:scale>
        <p:origin x="126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6083-4ABC-4101-8625-AD893A78D53A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8041-2469-4196-BC65-0947362E7BB1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E149-0BCE-4972-9FCB-DF29CD13CBDF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4EEA-80B0-4377-9A3E-A2FD5DBFE2E6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9907-345A-4678-9935-5376BE339C9D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8F74-B8FC-42EF-840E-45605E79ED4F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A81-7956-42A7-9EDD-04D3E253D902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9D60-2AEF-492D-8218-516BA8510FA7}" type="datetime1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F0B-E207-4E8F-81D3-077CDB73C8F3}" type="datetime1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BE6F-687E-402C-97A4-E81B9C6D1CCA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BB-D3C5-410D-901D-FFB3559BE62C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B2FA-6C99-4953-977A-41302DF44371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Cloud </a:t>
            </a:r>
            <a:r>
              <a:rPr lang="en-US" b="1" dirty="0"/>
              <a:t>Technology Fundaments 21UCA501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Monisha S M </a:t>
            </a:r>
            <a:r>
              <a:rPr lang="en-US" dirty="0" smtClean="0"/>
              <a:t>-Assistant Professor </a:t>
            </a:r>
            <a:r>
              <a:rPr lang="en-US" dirty="0" smtClean="0"/>
              <a:t>Computer </a:t>
            </a:r>
            <a:r>
              <a:rPr lang="en-US" dirty="0" smtClean="0"/>
              <a:t>Application </a:t>
            </a:r>
            <a:r>
              <a:rPr lang="en-US" dirty="0" err="1"/>
              <a:t>d</a:t>
            </a:r>
            <a:r>
              <a:rPr lang="en-US" dirty="0" err="1" smtClean="0"/>
              <a:t>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Cloud Computing Stack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Cloud computing builds on the architecture developed for staging large distributed network </a:t>
            </a:r>
            <a:r>
              <a:rPr lang="en-US" sz="2000" dirty="0" smtClean="0"/>
              <a:t>applications on </a:t>
            </a:r>
            <a:r>
              <a:rPr lang="en-US" sz="2000" dirty="0"/>
              <a:t>the Internet over the last 20 years. To these standard networking protocols, cloud </a:t>
            </a:r>
            <a:r>
              <a:rPr lang="en-US" sz="2000" dirty="0" smtClean="0"/>
              <a:t>computing adds </a:t>
            </a:r>
            <a:r>
              <a:rPr lang="en-US" sz="2000" dirty="0"/>
              <a:t>the advances in system virtualization that became available over the last decade. </a:t>
            </a:r>
            <a:r>
              <a:rPr lang="en-US" sz="2000" dirty="0" smtClean="0"/>
              <a:t>The cloud </a:t>
            </a:r>
            <a:r>
              <a:rPr lang="en-US" sz="2000" dirty="0"/>
              <a:t>creates a system where resources can be pooled and partitioned as needed. Cloud </a:t>
            </a:r>
            <a:r>
              <a:rPr lang="en-US" sz="2000" dirty="0" smtClean="0"/>
              <a:t>architecture can </a:t>
            </a:r>
            <a:r>
              <a:rPr lang="en-US" sz="2000" dirty="0"/>
              <a:t>couple software running on virtualized hardware in multiple locations to provide an </a:t>
            </a:r>
            <a:r>
              <a:rPr lang="en-US" sz="2000" dirty="0" err="1" smtClean="0"/>
              <a:t>ondemand</a:t>
            </a:r>
            <a:r>
              <a:rPr lang="en-US" sz="2000" dirty="0"/>
              <a:t> </a:t>
            </a:r>
            <a:r>
              <a:rPr lang="en-US" sz="2000" dirty="0" smtClean="0"/>
              <a:t>service </a:t>
            </a:r>
            <a:r>
              <a:rPr lang="en-US" sz="2000" dirty="0"/>
              <a:t>to user-facing hardware and software. It is this unique combination of </a:t>
            </a:r>
            <a:r>
              <a:rPr lang="en-US" sz="2000" dirty="0" smtClean="0"/>
              <a:t>abstraction and </a:t>
            </a:r>
            <a:r>
              <a:rPr lang="en-US" sz="2000" dirty="0"/>
              <a:t>metered service that </a:t>
            </a:r>
            <a:r>
              <a:rPr lang="en-US" sz="2000" dirty="0" smtClean="0"/>
              <a:t>separates the </a:t>
            </a:r>
            <a:r>
              <a:rPr lang="en-US" sz="2000" dirty="0"/>
              <a:t>architectural requirements of cloud computing systems from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the general description given for an n-tiered Internet application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233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Cloud Computing Stack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Cloud computing builds on the architecture developed for staging large Many descriptions of cloud computing describe it in terms of two architectural layers: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A client as a front </a:t>
            </a:r>
            <a:r>
              <a:rPr lang="en-US" sz="2000" dirty="0" smtClean="0"/>
              <a:t>end The </a:t>
            </a:r>
            <a:r>
              <a:rPr lang="en-US" sz="2000" dirty="0"/>
              <a:t>“cloud” as a backend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This is a very simplistic description because each of these two components is composed of </a:t>
            </a:r>
            <a:r>
              <a:rPr lang="en-US" sz="2000" dirty="0" smtClean="0"/>
              <a:t>several component </a:t>
            </a:r>
            <a:r>
              <a:rPr lang="en-US" sz="2000" dirty="0"/>
              <a:t>layers, complementary functionalities, and a mixture of standard and proprietary protocols.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Cloud computing may be differentiated from older models by describing an </a:t>
            </a:r>
            <a:r>
              <a:rPr lang="en-US" sz="2000" dirty="0" smtClean="0"/>
              <a:t>encapsulated information </a:t>
            </a:r>
            <a:r>
              <a:rPr lang="en-US" sz="2000" dirty="0"/>
              <a:t>technology service that is often controlled through an Application </a:t>
            </a:r>
            <a:r>
              <a:rPr lang="en-US" sz="2000" dirty="0" smtClean="0"/>
              <a:t>Programming Interface </a:t>
            </a:r>
            <a:r>
              <a:rPr lang="en-US" sz="2000" dirty="0"/>
              <a:t>(API), thus modifying the services that are delivered over the network.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81160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Cloud Computing Stack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 cloud can be created within an organization’s own infrastructure or outsourced to another </a:t>
            </a:r>
            <a:r>
              <a:rPr lang="en-US" sz="2000" dirty="0" smtClean="0"/>
              <a:t>datacenter. While </a:t>
            </a:r>
            <a:r>
              <a:rPr lang="en-US" sz="2000" dirty="0"/>
              <a:t>resources in a cloud can be real physical resources, more often they are </a:t>
            </a:r>
            <a:r>
              <a:rPr lang="en-US" sz="2000" dirty="0" smtClean="0"/>
              <a:t>virtualized resources </a:t>
            </a:r>
            <a:r>
              <a:rPr lang="en-US" sz="2000" dirty="0"/>
              <a:t>because virtualized resources are easier to modify and optimize. A compute </a:t>
            </a:r>
            <a:r>
              <a:rPr lang="en-US" sz="2000" dirty="0" smtClean="0"/>
              <a:t>cloud requires </a:t>
            </a:r>
            <a:r>
              <a:rPr lang="en-US" sz="2000" dirty="0"/>
              <a:t>virtualized storage to support the staging and storage of data. From a user’s perspective, </a:t>
            </a:r>
            <a:r>
              <a:rPr lang="en-US" sz="2000" dirty="0" smtClean="0"/>
              <a:t>it is </a:t>
            </a:r>
            <a:r>
              <a:rPr lang="en-US" sz="2000" dirty="0"/>
              <a:t>important that the resources appear to be infinitely scalable, that the service be measurable, and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that the pricing be metered.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8665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367</Words>
  <Application>Microsoft Office PowerPoint</Application>
  <PresentationFormat>On-screen Show (4:3)</PresentationFormat>
  <Paragraphs>21</Paragraphs>
  <Slides>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Times New Roman</vt:lpstr>
      <vt:lpstr>Office Theme</vt:lpstr>
      <vt:lpstr>Cloud Technology Fundaments 21UCA501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Microsoft account</cp:lastModifiedBy>
  <cp:revision>226</cp:revision>
  <dcterms:created xsi:type="dcterms:W3CDTF">2006-08-16T00:00:00Z</dcterms:created>
  <dcterms:modified xsi:type="dcterms:W3CDTF">2023-08-05T18:10:54Z</dcterms:modified>
</cp:coreProperties>
</file>